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26" r:id="rId2"/>
    <p:sldId id="328" r:id="rId3"/>
    <p:sldId id="336" r:id="rId4"/>
    <p:sldId id="339" r:id="rId5"/>
    <p:sldId id="327" r:id="rId6"/>
    <p:sldId id="337" r:id="rId7"/>
    <p:sldId id="338" r:id="rId8"/>
    <p:sldId id="340" r:id="rId9"/>
    <p:sldId id="341" r:id="rId10"/>
    <p:sldId id="345" r:id="rId11"/>
    <p:sldId id="346" r:id="rId12"/>
    <p:sldId id="335" r:id="rId13"/>
  </p:sldIdLst>
  <p:sldSz cx="9906000" cy="6858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9" y="62"/>
      </p:cViewPr>
      <p:guideLst>
        <p:guide orient="horz" pos="220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51BFF-2802-4490-A79B-AD5868A9C731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F8D7B-536C-48CA-88F8-EF35AD60598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199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E9F64-9A15-40DE-88C8-2F3544864AD3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D6BC1-0539-4299-A791-2595D9CD59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487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64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86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58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56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903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2243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770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18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88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190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7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4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54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30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C09B7-7A01-4CB7-BCEA-FE1AA6D40E56}" type="datetimeFigureOut">
              <a:rPr lang="th-TH" smtClean="0"/>
              <a:pPr/>
              <a:t>17/05/60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2B107B-036F-4979-982F-4E529B7CB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26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8579" y="1854632"/>
            <a:ext cx="779572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โครงการกองทุนหลักประกันสุขภาพ</a:t>
            </a:r>
          </a:p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องค์การบริหารส่วนตำบลท่าดินแดง</a:t>
            </a:r>
          </a:p>
          <a:p>
            <a:pPr algn="ctr"/>
            <a:r>
              <a:rPr lang="th-TH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ปีงบประมาณ  2559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73" y="665016"/>
            <a:ext cx="9575496" cy="4383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</a:t>
            </a:r>
            <a:r>
              <a:rPr lang="th-TH" sz="3600" dirty="0" smtClean="0">
                <a:solidFill>
                  <a:schemeClr val="tx1"/>
                </a:solidFill>
              </a:rPr>
              <a:t>ส่งเสริมสุขภาพผู้ป่วยโรคเรื้อรัง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2559</a:t>
            </a:r>
          </a:p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	จำนวนเงิน   14,500  บาท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2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กิจกรรมการดำเนินการ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 จัดอบรมทีมงานดูแลผู้ป่วยโรคเรื้อรัง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 จัดกิจกรรมออกกำลังกาย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 จัดตรวจสุขภาพผู้ป่วยโรคเรื้อรัง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 ตรวจ</a:t>
            </a:r>
            <a:r>
              <a:rPr lang="th-TH" sz="3200" dirty="0" smtClean="0">
                <a:solidFill>
                  <a:schemeClr val="tx1"/>
                </a:solidFill>
              </a:rPr>
              <a:t>เลือดหาความเข้มข้นของเลือด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 ตรวจฟันผู้สูงอายุ</a:t>
            </a:r>
          </a:p>
          <a:p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G:\งานปี58\งานปี59\โครงการกองทุนปี59\ส่งเสริมสุขภาพผู้ป่วยโรคเรื้อรัง\13932854_1127570074004614_7118321152308604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712" y="1341910"/>
            <a:ext cx="2595164" cy="1460666"/>
          </a:xfrm>
          <a:prstGeom prst="rect">
            <a:avLst/>
          </a:prstGeom>
          <a:noFill/>
        </p:spPr>
      </p:pic>
      <p:pic>
        <p:nvPicPr>
          <p:cNvPr id="1027" name="Picture 3" descr="G:\งานปี58\งานปี59\โครงการกองทุนปี59\ส่งเสริมสุขภาพผู้ป่วยโรคเรื้อรัง\14063862_1127569860671302_20482151528352404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038" y="3135086"/>
            <a:ext cx="2566717" cy="1443778"/>
          </a:xfrm>
          <a:prstGeom prst="rect">
            <a:avLst/>
          </a:prstGeom>
          <a:noFill/>
        </p:spPr>
      </p:pic>
      <p:pic>
        <p:nvPicPr>
          <p:cNvPr id="1028" name="Picture 4" descr="G:\งานปี58\งานปี59\โครงการกองทุนปี59\ส่งเสริมสุขภาพผู้ป่วยโรคเรื้อรัง\1469578243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059" y="4969079"/>
            <a:ext cx="2624447" cy="1645476"/>
          </a:xfrm>
          <a:prstGeom prst="rect">
            <a:avLst/>
          </a:prstGeom>
          <a:noFill/>
        </p:spPr>
      </p:pic>
      <p:pic>
        <p:nvPicPr>
          <p:cNvPr id="1029" name="Picture 5" descr="G:\งานปี58\งานปี59\โครงการกองทุนปี59\ส่งเสริมสุขภาพผู้ป่วยโรคเรื้อรัง\1469588263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1" y="4155614"/>
            <a:ext cx="1935679" cy="1259527"/>
          </a:xfrm>
          <a:prstGeom prst="rect">
            <a:avLst/>
          </a:prstGeom>
          <a:noFill/>
        </p:spPr>
      </p:pic>
      <p:pic>
        <p:nvPicPr>
          <p:cNvPr id="1030" name="Picture 6" descr="G:\งานปี58\งานปี59\โครงการกองทุนปี59\ส่งเสริมสุขภาพผู้ป่วยโรคเรื้อรัง\1469599338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2" y="5523564"/>
            <a:ext cx="1947553" cy="1245369"/>
          </a:xfrm>
          <a:prstGeom prst="rect">
            <a:avLst/>
          </a:prstGeom>
          <a:noFill/>
        </p:spPr>
      </p:pic>
      <p:pic>
        <p:nvPicPr>
          <p:cNvPr id="1031" name="Picture 7" descr="G:\งานปี58\งานปี59\โครงการกองทุนปี59\ส่งเสริมสุขภาพผู้ป่วยโรคเรื้อรัง\1469599345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8188" y="5510151"/>
            <a:ext cx="1828800" cy="1223155"/>
          </a:xfrm>
          <a:prstGeom prst="rect">
            <a:avLst/>
          </a:prstGeom>
          <a:noFill/>
        </p:spPr>
      </p:pic>
      <p:pic>
        <p:nvPicPr>
          <p:cNvPr id="1032" name="Picture 8" descr="G:\งานปี58\งานปี59\โครงการกองทุนปี59\ส่งเสริมสุขภาพผู้ป่วยโรคเรื้อรัง\14714085571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55218" y="4156364"/>
            <a:ext cx="1831771" cy="1246909"/>
          </a:xfrm>
          <a:prstGeom prst="rect">
            <a:avLst/>
          </a:prstGeom>
          <a:noFill/>
        </p:spPr>
      </p:pic>
      <p:pic>
        <p:nvPicPr>
          <p:cNvPr id="1033" name="Picture 9" descr="G:\งานปี58\งานปี59\โครงการกองทุนปี59\ส่งเสริมสุขภาพผู้ป่วยโรคเรื้อรัง\14714086733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760" y="4170465"/>
            <a:ext cx="1757549" cy="1209057"/>
          </a:xfrm>
          <a:prstGeom prst="rect">
            <a:avLst/>
          </a:prstGeom>
          <a:noFill/>
        </p:spPr>
      </p:pic>
      <p:pic>
        <p:nvPicPr>
          <p:cNvPr id="1034" name="Picture 10" descr="G:\งานปี58\งานปี59\โครงการกองทุนปี59\ส่งเสริมสุขภาพผู้ป่วยโรคเรื้อรัง\14714086699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761" y="5509407"/>
            <a:ext cx="1757548" cy="118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756" y="1246903"/>
            <a:ext cx="9252883" cy="4383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โครงการส่งเสริมกิจกรรมชมรมผู้สูงอายุ  ปี 2559</a:t>
            </a:r>
          </a:p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	จำนวนเงิน   1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00  บาท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2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กิจกรรมการดำเนินการ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ประชาสัมพันธ์โครงการให้กลุ่มเป้าหมายทราบ 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บรมให้ความรู้แก่ผู้สูงอายุเกี่ยวกับการการขับเคลื่อนชมรมผู้สูงอายุเพื่อให้ผู้สูงอายุได้ตระหนักและเห็นความสำคัญของการรวมกลุ่มเพื่อทำกิจกรรมร่วมกับผู้อื่น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กิจกรรมนันทนาการ เป็นต้น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3. ขับเคลื่อนการทำงานชมรมผู้สูงอายุให้เป็นรูปธรรม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495" y="1050401"/>
            <a:ext cx="779572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สรุปการใช้งบประมาณ</a:t>
            </a:r>
          </a:p>
          <a:p>
            <a:pPr algn="ctr"/>
            <a:r>
              <a:rPr lang="th-TH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โครงการกองทุนหลักประกันสุขภาพ</a:t>
            </a:r>
          </a:p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องค์การบริหารส่วนตำบลท่าดินแดง</a:t>
            </a:r>
          </a:p>
          <a:p>
            <a:pPr algn="ctr"/>
            <a:r>
              <a:rPr lang="th-TH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ปีงบประมาณ  2559</a:t>
            </a:r>
          </a:p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ทั้งสิ้น  จำนวน  </a:t>
            </a:r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161,800  </a:t>
            </a:r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บาท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95769" y="0"/>
            <a:ext cx="9597528" cy="6599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โครงการคัดกรองเบาหวาน ความดันโลหิตสูงและ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การดูแลสุขภาพผู้ป่วยโรคเรื้อรังในชุมชนและสถานบริการ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ในชุมชน  ปี  2559  	จำนวนเงิน   26,200  บาท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2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กิจกรรมการดำเนินการ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จัดทำข้อมูล  สำรวจข้อมูล  และจัดทำทะเบียนข้อมูลสุขภาพ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คัดกรองกลุ่มเสี่ยง เบาหวาน ความดันโลหิต ในชุมชน และในสถานบริการ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ติดตามเยี่ยมผู้ป่วยโรคเรื้อรังในชุมชน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อบรมให้ความรู้ผู้ดูแลผู้ป่วยโรคเรื้อรัง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จัดกิจกรรมตรวจตา-ไต-เท้าและหัวใจ  ที่ รพ.สต.ท่าดินแดง  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   ในวันที่  22 เมษายน  2559  ในกลุ่มผู้ป่วยเบาหวาน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ให้บริการผู้ป่วยโรคเรื้อรังในวัน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PCU 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จำนวน  12 ครั้ง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ให้บริการคัดกรองไขมันผู้ป่วยโรคเรื้อรัง  จำนวน  60  คน</a:t>
            </a:r>
          </a:p>
        </p:txBody>
      </p:sp>
      <p:pic>
        <p:nvPicPr>
          <p:cNvPr id="3" name="Picture 2" descr="M:\งานปี58\งานปี59\โครงการกองทุนปี59\รูปโครงการเบาหวานความดัน\12391066_973294266098863_4572803819980997580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959" y="33051"/>
            <a:ext cx="2095041" cy="287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:\งานปี58\งานปี59\โครงการกองทุนปี59\รูปโครงการเบาหวานความดัน\IMG20160316072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3155" y="4904342"/>
            <a:ext cx="2376774" cy="155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:\งานปี58\งานปี59\โครงการกองทุนปี59\รูปโครงการเบาหวานความดัน\14612975089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4369" y="3349127"/>
            <a:ext cx="2312508" cy="134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งานปี58\งานปี59\โครงการกองทุนปี59\รูปโครงการเบาหวานความดัน\IMG20160420074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8097" y="3347290"/>
            <a:ext cx="2038120" cy="10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449936" cy="537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โครงการชุมชนใส่ใจหญิงตั้งครรภ์ หญิงหลังคลอด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ปลอดภัยอนามัยสมบูรณ์  ปี  2559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	จำนวน  เงิน   8,000  บาท</a:t>
            </a:r>
          </a:p>
          <a:p>
            <a:r>
              <a:rPr lang="th-TH" sz="32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กิจกรรมการดำเนินการ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 จัดทำทะเบียนหญิงตั้งครรภ์  หญิงหลังคลอด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 คัดกรองมะเร็งเต้ามนมกลุ่ม หญิงอายุ 30- 70  ปี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 คัดกรองมะเร็งปากมดลูก  หญิง อายุ 30-60 ปี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 ให้ความรู้และรณรงค์ให้เลี้ยงลูกด้วยนมแม่อย่างน้อย 3-6 เดือน</a:t>
            </a: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 descr="M:\งานปี58\งานปี59\โครงการกองทุนปี59\รูปโครงการหญิงตั้งครรภ์\12512276_1018538294907793_8933795559793240703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93" y="4657151"/>
            <a:ext cx="2290820" cy="15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:\งานปี58\งานปี59\โครงการกองทุนปี59\รูปโครงการหญิงตั้งครรภ์\14574929719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936" y="4677348"/>
            <a:ext cx="223757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:\งานปี58\งานปี59\โครงการกองทุนปี59\รูปโครงการหญิงตั้งครรภ์\12803311_1016729175088705_1336356484213488541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7305" y="874692"/>
            <a:ext cx="2705100" cy="304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งานปี58\งานปี59\โครงการกองทุนปี59\รูปโครงการหญิงตั้งครรภ์\12805926_1016729271755362_8839818348856486008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8082" y="3966070"/>
            <a:ext cx="2414530" cy="272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:\งานปี58\งานปี59\โครงการกองทุนปี59\รูปโครงการหญิงตั้งครรภ์\12803033_1018537938241162_9131046478369800126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7236" y="4690775"/>
            <a:ext cx="2114745" cy="154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439" y="-264408"/>
            <a:ext cx="9619561" cy="638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โครงการชุมชนใส่ใจผู้สูงวัย  ผู้พิการ  ปี  2559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	จำนวนเงิน   30,000  บาท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กิจกรรมการดำเนินการ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 อบรมผู้ดูแลผู้สูงอายุ  จำนวน  5  คนให้ผ่านหลักสูตร70 ชั่วโมง  จำนวน  10  วัน 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 ค่าเวชภัณฑ์ในการออกหน่วยในวันประเพณีสงกรานต์  และ ออกหน่วยในชุมชน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 จัดทำเอกสารประเมิน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ADL 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ในกลุ่มผู้สูงอายุ  จำนวน  370 ชุด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 จัดทำเอกสารประเมิน  ภาวะซึมเศร้าในผู้สูงอายุ จำนวน  370 ชุด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 จัดทำเอกสารประเมิน ข้อเข่าเสื่อม  ในผู้สูงอายุ จำนวน  370 ชุด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 descr="M:\งานปี58\งานปี59\โครงการกองทุนปี59\รูปโครงการผู้สูงวัย\รูปอบรมอสฟ\20160530_1123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375" y="4189164"/>
            <a:ext cx="2115469" cy="11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:\งานปี58\งานปี59\โครงการกองทุนปี59\รูปโครงการผู้สูงวัย\รูปอบรมอสฟ\20160527_1414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897091" y="2788184"/>
            <a:ext cx="1997034" cy="12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:\งานปี58\งานปี59\โครงการกองทุนปี59\รูปโครงการผู้สูงวัย\รูปอบรมอสฟ\20160526_0930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783651" y="4186349"/>
            <a:ext cx="1975921" cy="11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งานปี58\งานปี59\โครงการกองทุนปี59\รูปโครงการผู้สูงวัย\รูปอบรมอสฟ\20160530_1123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440" y="4186231"/>
            <a:ext cx="206883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:\งานปี58\งานปี59\โครงการกองทุนปี59\รูปโครงการผู้สูงวัย\13139328_1056786624416293_2357393016185814295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7634" y="5442981"/>
            <a:ext cx="212569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:\งานปี58\งานปี59\โครงการกองทุนปี59\รูปโครงการผู้สูงวัย\12715302_1006787359416220_9183032881763623682_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8221" y="4205968"/>
            <a:ext cx="1913914" cy="1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:\งานปี58\งานปี59\โครงการกองทุนปี59\รูปโครงการผู้สูงวัย\1917814_1045137762247846_6034362006285333554_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2983" y="5439022"/>
            <a:ext cx="1987147" cy="122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:\งานปี58\งานปี59\โครงการกองทุนปี59\รูปโครงการผู้สูงวัย\8375_1045137552247867_2190694747079423762_n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0937" y="5429250"/>
            <a:ext cx="2048502" cy="125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:\งานปี58\งานปี59\โครงการกองทุนปี59\รูปโครงการผู้สูงวัย\IMG2016050308472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86014" y="5371103"/>
            <a:ext cx="1937995" cy="126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861" y="77119"/>
            <a:ext cx="8097398" cy="4186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โครงการพัฒนาการเด็กสมวัยปลอดภัย  ปลอดโรค ปี2559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	จำนวน  เงิน   11,500  บาท</a:t>
            </a:r>
          </a:p>
          <a:p>
            <a:r>
              <a:rPr lang="th-TH" sz="32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กิจกรรมการดำเนินการ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สำรวจจัดทำทะเบียนเด็ก  0-5 ปี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คัดกรองสุขภาพ ประเมินภาวะโภชนาการ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การดำเนินการให้วัคซีนให้ครอบคลุมทุกกลุ่มเป้าหมาย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ให้ความรู้ผู้ดูแลศูนย์เด็กเล็ก  และผู้ปกครอง</a:t>
            </a: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 descr="M:\งานปี58\งานปี59\โครงการกองทุนปี59\รูปโครงการหญิงตั้งครรภ์\12472529_1018538188241137_1230984074227363674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775" y="3680898"/>
            <a:ext cx="2093205" cy="147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:\งานปี58\งานปี59\โครงการกองทุนปี59\รูปโครงการพัฒนาการเด็กสมวัย\13418854_1080719318689690_8306508397624590224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899" y="3668043"/>
            <a:ext cx="2051319" cy="14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:\งานปี58\งานปี59\โครงการกองทุนปี59\รูปโครงการพัฒนาการเด็กสมวัย\13427752_1080718542023101_5777458231280252445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608" y="3666206"/>
            <a:ext cx="2000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งานปี58\งานปี59\โครงการกองทุนปี59\รูปโครงการพัฒนาการเด็กสมวัย\13394158_1080719048689717_2570635772968887593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084" y="5310131"/>
            <a:ext cx="1884337" cy="14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:\งานปี58\งานปี59\โครงการกองทุนปี59\รูปโครงการพัฒนาการเด็กสมวัย\13339716_1080718772023078_3282650724362314143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488" y="5237793"/>
            <a:ext cx="2106509" cy="144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:\งานปี58\งานปี59\โครงการกองทุนปี59\รูปโครงการพัฒนาการเด็กสมวัย\12687903_1000130436748579_2815058320765177070_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5008" y="5224940"/>
            <a:ext cx="2042245" cy="14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:\งานปี58\งานปี59\โครงการกองทุนปี59\รูปโครงการพัฒนาการเด็กสมวัย\12647497_1000130390081917_885488610868146576_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714" y="5223104"/>
            <a:ext cx="197866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:\งานปี58\งานปี59\โครงการกองทุนปี59\รูปโครงการพัฒนาการเด็กสมวัย\10329266_1000130353415254_2796755775384703646_n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5706" y="3689923"/>
            <a:ext cx="1891681" cy="149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134"/>
            <a:ext cx="9906000" cy="4144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โครงการบูรณาการงานควบคุมโรคสู่ตำบลปลอดโรคเข้มแข็ง ปี  2559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	จำนวนเงิน   18,000  บาท</a:t>
            </a:r>
          </a:p>
          <a:p>
            <a:r>
              <a:rPr lang="th-TH" sz="32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กิจกรรมการดำเนินการ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รณรงค์ตามสัปดาห์รณรงค์ไข้เลือดออก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เอกสารการจัดการตามสัปดาห์รณรงค์ปีละ  4  รอบ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อบรมให้ความรู้กับทีม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SRRT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ทั้งระดับตำบลและระดับอำเภอ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ดำเนินการควบคุมโรคมือเท้าปาก ในศูนย์เด็กเล็ก และโรงเรียน</a:t>
            </a: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 descr="M:\งานปี58\งานปี59\โครงการกองทุนปี59\รูปบูรณาการงานควบคุมโรค\12814408_1015712275190395_2291753623848717621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2080" y="3702749"/>
            <a:ext cx="2424545" cy="29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:\งานปี58\งานปี59\โครงการกองทุนปี59\รูปบูรณาการงานควบคุมโรค\DSCF3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068" y="1005073"/>
            <a:ext cx="2863932" cy="16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:\งานปี58\งานปี59\โครงการกองทุนปี59\รูปบูรณาการงานควบคุมโรค\12743486_1015712285190394_654260825813574938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9060" y="3663168"/>
            <a:ext cx="2411771" cy="29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งานปี58\งานปี59\โครงการกองทุนปี59\รูปบูรณาการงานควบคุมโรค\12226982_956539494441007_1062401521189478641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6387" y="3649311"/>
            <a:ext cx="2354374" cy="30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:\งานปี58\งานปี59\โครงการกองทุนปี59\รูปบูรณาการงานควบคุมโรค\12800117_1015712348523721_1746374151507245846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93" y="3611706"/>
            <a:ext cx="2403854" cy="30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54" y="0"/>
            <a:ext cx="9905999" cy="537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โครงการปรับเปลี่ยนพฤติกรรม เพิ่มสุข ลดเสี่ยง หลีกเลี่ยงโรคเรื้อรัง  ปี  2559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	จำนวนเงิน   14,700  บาท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2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กิจกรรมการดำเนินการ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อบรมให้ความรู้ตามหลัก  3อ.2ส.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จัดประกวดอาหารปลอดภัยในชุมชน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ส่งเสริมการออกกำลังกาย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สร้างแกนนำบุคคลต้นแบบสุขภาพดี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จัดบูธนิทรรศการ</a:t>
            </a: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 descr="C:\Users\Tadindang3\Desktop\ปรับเปลี่ยนพฤติกรรม\1471266848026.jpg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969801" y="1828799"/>
            <a:ext cx="3566085" cy="229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Tadindang3\Desktop\ปรับเปลี่ยนพฤติกรรม\1471266850860.jpg"/>
          <p:cNvPicPr/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961411" y="4405744"/>
            <a:ext cx="358634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adindang3\Desktop\ปรับเปลี่ยนพฤติกรรม\1471253017245.jpg"/>
          <p:cNvPicPr/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348842" y="3752606"/>
            <a:ext cx="2402902" cy="144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Tadindang3\Desktop\ปรับเปลี่ยนพฤติกรรม\1471266844832.jpg"/>
          <p:cNvPicPr/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48147" y="4607626"/>
            <a:ext cx="2491752" cy="139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adindang3\Desktop\ปรับเปลี่ยนพฤติกรรม\1471253015492.jpg"/>
          <p:cNvPicPr/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360717" y="5282973"/>
            <a:ext cx="2385236" cy="145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04" y="178128"/>
            <a:ext cx="9575496" cy="4383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โครงการมหกรรมสร้างสุขภาพ  ปี  2559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	จำนวนเงิน   16,900  บาท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กิจกรรมการดำเนินการ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จัดกิจกรรมการออกกำลังกาย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จัดเวทีประกวดอาหาร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 อบรมให้ความรู้เกี่ยวกับอาหารและยา</a:t>
            </a: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 descr="C:\Users\Tadindang3\Desktop\มหกรรมสุขภา\1471266847355.jpg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032663" y="1318161"/>
            <a:ext cx="3539765" cy="21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Tadindang3\Desktop\มหกรรมสุขภา\1471266849238.jpg"/>
          <p:cNvPicPr/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327074" y="3574473"/>
            <a:ext cx="2173186" cy="150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adindang3\Desktop\มหกรรมสุขภา\1471266847631.jpg"/>
          <p:cNvPicPr/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338950" y="5225142"/>
            <a:ext cx="2149435" cy="13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Tadindang3\Desktop\มหกรรมสุขภา\1471266846167.jpg"/>
          <p:cNvPicPr/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96883" y="3420093"/>
            <a:ext cx="1920622" cy="30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adindang3\Desktop\มหกรรมสุขภา\1471266848733.jpg"/>
          <p:cNvPicPr/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481942" y="3562597"/>
            <a:ext cx="1767513" cy="29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Tadindang3\Desktop\มหกรรมสุขภา\1471266845635.jpg"/>
          <p:cNvPicPr/>
          <p:nvPr/>
        </p:nvPicPr>
        <p:blipFill>
          <a:blip r:embed="rId7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583874" y="5142016"/>
            <a:ext cx="2436423" cy="143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Tadindang3\Desktop\มหกรรมสุขภา\1471266845949.jpg"/>
          <p:cNvPicPr/>
          <p:nvPr/>
        </p:nvPicPr>
        <p:blipFill>
          <a:blip r:embed="rId8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536374" y="3443845"/>
            <a:ext cx="2452847" cy="150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999" y="380006"/>
            <a:ext cx="9575496" cy="4383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โครงการชุมชนปลอดภัย ห่างไกลยาเสพติด  ปี 2559</a:t>
            </a:r>
          </a:p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	จำนวนเงิน   1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00  บาท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2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กิจกรรมการดำเนินการ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 จัดกิจกรรมกีฬาต้านยาเสพติด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 จัดอบรมนักเรียนโรงเรียนวัดท่าดินแดง</a:t>
            </a:r>
          </a:p>
          <a:p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G:\งานปี58\งานปี59\โครงการกองทุนปี59\ยาเสพติด\13882476_1122901524471469_217481518469201162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065" y="1638795"/>
            <a:ext cx="2661062" cy="1603169"/>
          </a:xfrm>
          <a:prstGeom prst="rect">
            <a:avLst/>
          </a:prstGeom>
          <a:noFill/>
        </p:spPr>
      </p:pic>
      <p:pic>
        <p:nvPicPr>
          <p:cNvPr id="2051" name="Picture 3" descr="G:\งานปี58\งานปี59\โครงการกองทุนปี59\ยาเสพติด\1471266866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8940" y="3319895"/>
            <a:ext cx="2629395" cy="1714500"/>
          </a:xfrm>
          <a:prstGeom prst="rect">
            <a:avLst/>
          </a:prstGeom>
          <a:noFill/>
        </p:spPr>
      </p:pic>
      <p:pic>
        <p:nvPicPr>
          <p:cNvPr id="2052" name="Picture 4" descr="G:\งานปี58\งานปี59\โครงการกองทุนปี59\ยาเสพติด\1471266866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8609" y="5148696"/>
            <a:ext cx="2624777" cy="1560862"/>
          </a:xfrm>
          <a:prstGeom prst="rect">
            <a:avLst/>
          </a:prstGeom>
          <a:noFill/>
        </p:spPr>
      </p:pic>
      <p:pic>
        <p:nvPicPr>
          <p:cNvPr id="7" name="Picture 6" descr="https://scontent.fbkk6-2.fna.fbcdn.net/v/t34.0-12/14528174_1163873513707603_537560785_n.jpg?oh=f49cf0ede001e7dcbcfa19148bd9b5d9&amp;oe=57EE1D8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4440" y="3265714"/>
            <a:ext cx="1855383" cy="131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s://scontent.fbkk6-2.fna.fbcdn.net/v/t34.0-12/14528294_1163873453707609_1326849640_n.jpg?oh=54c99b547c81cd25d6f6189e1423ca02&amp;oe=57ED0FB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880" y="3277589"/>
            <a:ext cx="1828801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scontent.fbkk6-2.fna.fbcdn.net/v/t34.0-12/14501879_1163873450374276_170758257_n.jpg?oh=e167bcb0fd269198ffec89b5fd40bf12&amp;oe=57EE0C4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879" y="5035138"/>
            <a:ext cx="1828801" cy="13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scontent.fbkk6-2.fna.fbcdn.net/v/t34.0-12/14469331_1163873393707615_1576688040_n.jpg?oh=d3138fde9071dcc73937026a583ef047&amp;oe=57EE4E8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4441" y="5023263"/>
            <a:ext cx="1888177" cy="13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s://scontent.fbkk6-2.fna.fbcdn.net/v/t34.0-12/14501854_1163873420374279_290073202_n.jpg?oh=90bf887637c67c197adf5d8bb206ecba&amp;oe=57ED08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253" y="4999510"/>
            <a:ext cx="2054430" cy="13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s://scontent.fbkk6-2.fna.fbcdn.net/v/t34.0-12/14470724_1163881397040148_147538722_n.jpg?oh=495dca78cbdffbf57432cbb2f20e49e0&amp;oe=57EE0B6C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250" y="3301340"/>
            <a:ext cx="2030682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bg1"/>
          </a:solidFill>
        </a:ln>
      </a:spPr>
      <a:bodyPr wrap="square" rtlCol="0">
        <a:spAutoFit/>
      </a:bodyPr>
      <a:lstStyle>
        <a:defPPr algn="ctr">
          <a:defRPr sz="4000" b="1" dirty="0" smtClean="0">
            <a:latin typeface="TH SarabunPSK" panose="020B0500040200020003" pitchFamily="34" charset="-34"/>
            <a:cs typeface="TH SarabunPSK" panose="020B0500040200020003" pitchFamily="34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4763</TotalTime>
  <Words>156</Words>
  <Application>Microsoft Office PowerPoint</Application>
  <PresentationFormat>กระดาษ A4 (210x297 มม.)</PresentationFormat>
  <Paragraphs>88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1" baseType="lpstr">
      <vt:lpstr>Angsana New</vt:lpstr>
      <vt:lpstr>Arial</vt:lpstr>
      <vt:lpstr>Calibri</vt:lpstr>
      <vt:lpstr>Cordia New</vt:lpstr>
      <vt:lpstr>IrisUPC</vt:lpstr>
      <vt:lpstr>TH SarabunPSK</vt:lpstr>
      <vt:lpstr>Trebuchet MS</vt:lpstr>
      <vt:lpstr>Wingdings 3</vt:lpstr>
      <vt:lpstr>Facet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อินทรายุธ  จันทร์อินทร์</dc:creator>
  <cp:lastModifiedBy>Asus_PC01</cp:lastModifiedBy>
  <cp:revision>209</cp:revision>
  <dcterms:created xsi:type="dcterms:W3CDTF">2014-08-26T04:47:05Z</dcterms:created>
  <dcterms:modified xsi:type="dcterms:W3CDTF">2017-05-17T07:37:56Z</dcterms:modified>
</cp:coreProperties>
</file>